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6"/>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352" r:id="rId36"/>
    <p:sldId id="348" r:id="rId37"/>
    <p:sldId id="264" r:id="rId38"/>
    <p:sldId id="324" r:id="rId39"/>
    <p:sldId id="347" r:id="rId40"/>
    <p:sldId id="353" r:id="rId41"/>
    <p:sldId id="354" r:id="rId42"/>
    <p:sldId id="356" r:id="rId43"/>
    <p:sldId id="358" r:id="rId44"/>
    <p:sldId id="357" r:id="rId45"/>
    <p:sldId id="325" r:id="rId46"/>
    <p:sldId id="361" r:id="rId47"/>
    <p:sldId id="266" r:id="rId48"/>
    <p:sldId id="360" r:id="rId49"/>
    <p:sldId id="362" r:id="rId50"/>
    <p:sldId id="363" r:id="rId51"/>
    <p:sldId id="364" r:id="rId52"/>
    <p:sldId id="365" r:id="rId53"/>
    <p:sldId id="366" r:id="rId54"/>
    <p:sldId id="367" r:id="rId55"/>
    <p:sldId id="368" r:id="rId56"/>
    <p:sldId id="359" r:id="rId57"/>
    <p:sldId id="267" r:id="rId58"/>
    <p:sldId id="369" r:id="rId59"/>
    <p:sldId id="334" r:id="rId60"/>
    <p:sldId id="344" r:id="rId61"/>
    <p:sldId id="335" r:id="rId62"/>
    <p:sldId id="271" r:id="rId63"/>
    <p:sldId id="268" r:id="rId64"/>
    <p:sldId id="340" r:id="rId65"/>
    <p:sldId id="345" r:id="rId66"/>
    <p:sldId id="341" r:id="rId67"/>
    <p:sldId id="329" r:id="rId68"/>
    <p:sldId id="273" r:id="rId69"/>
    <p:sldId id="342" r:id="rId70"/>
    <p:sldId id="346" r:id="rId71"/>
    <p:sldId id="269" r:id="rId72"/>
    <p:sldId id="275" r:id="rId73"/>
    <p:sldId id="350" r:id="rId74"/>
    <p:sldId id="351" r:id="rId75"/>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Calibri Light" panose="020F0302020204030204" pitchFamily="34" charset="0"/>
      <p:regular r:id="rId81"/>
      <p: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352"/>
            <p14:sldId id="34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 name="Rejects" id="{1E60F2EE-CB33-4FCF-9EFE-32DC0F52B41C}">
          <p14:sldIdLst>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6556" autoAdjust="0"/>
  </p:normalViewPr>
  <p:slideViewPr>
    <p:cSldViewPr snapToGrid="0">
      <p:cViewPr varScale="1">
        <p:scale>
          <a:sx n="63" d="100"/>
          <a:sy n="63"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2207127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74</a:t>
            </a:fld>
            <a:endParaRPr lang="en-US"/>
          </a:p>
        </p:txBody>
      </p:sp>
    </p:spTree>
    <p:extLst>
      <p:ext uri="{BB962C8B-B14F-4D97-AF65-F5344CB8AC3E}">
        <p14:creationId xmlns:p14="http://schemas.microsoft.com/office/powerpoint/2010/main" val="355038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71.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2.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62.xml"/><Relationship Id="rId12"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7.xml"/><Relationship Id="rId4" Type="http://schemas.openxmlformats.org/officeDocument/2006/relationships/slide" Target="slide30.xml"/><Relationship Id="rId9" Type="http://schemas.openxmlformats.org/officeDocument/2006/relationships/image" Target="../media/image4.pn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7.png"/><Relationship Id="rId3" Type="http://schemas.openxmlformats.org/officeDocument/2006/relationships/slide" Target="slide71.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2.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7.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6.png"/><Relationship Id="rId7" Type="http://schemas.openxmlformats.org/officeDocument/2006/relationships/slide" Target="slide67.xml"/><Relationship Id="rId12"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62.xml"/><Relationship Id="rId9" Type="http://schemas.openxmlformats.org/officeDocument/2006/relationships/image" Target="../media/image1.png"/><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5.png"/><Relationship Id="rId7" Type="http://schemas.openxmlformats.org/officeDocument/2006/relationships/slide" Target="slide62.xml"/><Relationship Id="rId12"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7.xml"/><Relationship Id="rId4" Type="http://schemas.openxmlformats.org/officeDocument/2006/relationships/slide" Target="slide30.xml"/><Relationship Id="rId9" Type="http://schemas.openxmlformats.org/officeDocument/2006/relationships/image" Target="../media/image7.png"/><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3.png"/><Relationship Id="rId7" Type="http://schemas.openxmlformats.org/officeDocument/2006/relationships/slide" Target="slide67.xml"/><Relationship Id="rId12"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62.xml"/><Relationship Id="rId9" Type="http://schemas.openxmlformats.org/officeDocument/2006/relationships/image" Target="../media/image1.png"/><Relationship Id="rId14" Type="http://schemas.openxmlformats.org/officeDocument/2006/relationships/image" Target="../media/image18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7.png"/><Relationship Id="rId3" Type="http://schemas.openxmlformats.org/officeDocument/2006/relationships/slide" Target="slide71.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2.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7.xml"/></Relationships>
</file>

<file path=ppt/slides/_rels/slide6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62.xml"/><Relationship Id="rId3" Type="http://schemas.openxmlformats.org/officeDocument/2006/relationships/image" Target="../media/image7.png"/><Relationship Id="rId7" Type="http://schemas.openxmlformats.org/officeDocument/2006/relationships/slide" Target="slide4.xml"/><Relationship Id="rId12"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7.xml"/><Relationship Id="rId9" Type="http://schemas.openxmlformats.org/officeDocument/2006/relationships/image" Target="../media/image2.png"/><Relationship Id="rId1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62.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7.xml"/><Relationship Id="rId9" Type="http://schemas.openxmlformats.org/officeDocument/2006/relationships/image" Target="../media/image5.png"/><Relationship Id="rId14" Type="http://schemas.openxmlformats.org/officeDocument/2006/relationships/image" Target="../media/image190.png"/></Relationships>
</file>

<file path=ppt/slides/_rels/slide6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7.png"/><Relationship Id="rId3" Type="http://schemas.openxmlformats.org/officeDocument/2006/relationships/slide" Target="slide71.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2.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7.xml"/></Relationships>
</file>

<file path=ppt/slides/_rels/slide6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7.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62.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7.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62.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71.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62.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14"/>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3"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4"/>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3"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4"/>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137141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64449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12825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099576200"/>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12794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49047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51267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9738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322296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1187081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3761414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fontScale="92500" lnSpcReduction="20000"/>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268970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250372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395249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324930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4095879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862656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3134378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782706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418593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2902995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2824855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58</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3021939112"/>
              </p:ext>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14"/>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4"/>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62</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559319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14"/>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67</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1512103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14"/>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2329219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804375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377290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74</a:t>
            </a:fld>
            <a:endParaRPr lang="en-US"/>
          </a:p>
        </p:txBody>
      </p:sp>
      <p:grpSp>
        <p:nvGrpSpPr>
          <p:cNvPr id="6" name="Group 5">
            <a:extLst>
              <a:ext uri="{FF2B5EF4-FFF2-40B4-BE49-F238E27FC236}">
                <a16:creationId xmlns:a16="http://schemas.microsoft.com/office/drawing/2014/main" id="{F27F4895-7210-4F0C-B002-65C26E02DA64}"/>
              </a:ext>
            </a:extLst>
          </p:cNvPr>
          <p:cNvGrpSpPr/>
          <p:nvPr/>
        </p:nvGrpSpPr>
        <p:grpSpPr>
          <a:xfrm>
            <a:off x="838200" y="-3849115"/>
            <a:ext cx="24569930" cy="20268755"/>
            <a:chOff x="838200" y="-3849115"/>
            <a:chExt cx="24569930" cy="20268755"/>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Tree>
    <p:extLst>
      <p:ext uri="{BB962C8B-B14F-4D97-AF65-F5344CB8AC3E}">
        <p14:creationId xmlns:p14="http://schemas.microsoft.com/office/powerpoint/2010/main" val="947404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10705</TotalTime>
  <Words>7578</Words>
  <Application>Microsoft Office PowerPoint</Application>
  <PresentationFormat>Widescreen</PresentationFormat>
  <Paragraphs>961</Paragraphs>
  <Slides>74</Slides>
  <Notes>56</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lpstr>Fiat Cryptography: Methodology</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93</cp:revision>
  <dcterms:created xsi:type="dcterms:W3CDTF">2020-11-09T22:36:26Z</dcterms:created>
  <dcterms:modified xsi:type="dcterms:W3CDTF">2020-11-20T20:21:10Z</dcterms:modified>
</cp:coreProperties>
</file>